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316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333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032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421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07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283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12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603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184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539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309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686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76"/>
            <a:ext cx="6858000" cy="9897524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1074926"/>
            <a:ext cx="5829300" cy="2630175"/>
          </a:xfrm>
        </p:spPr>
        <p:txBody>
          <a:bodyPr>
            <a:normAutofit/>
          </a:bodyPr>
          <a:lstStyle/>
          <a:p>
            <a: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  <a:t>Velkommen </a:t>
            </a:r>
            <a:b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  <a:t>til kirken!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33300" y="4126202"/>
            <a:ext cx="5391397" cy="1662072"/>
          </a:xfrm>
        </p:spPr>
        <p:txBody>
          <a:bodyPr>
            <a:noAutofit/>
          </a:bodyPr>
          <a:lstStyle/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Så fint å se deg her! Kirken er åpen:</a:t>
            </a:r>
          </a:p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Mandag-torsdag : 08.00-16.00</a:t>
            </a:r>
          </a:p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Lørdag: 10.00-14.00</a:t>
            </a:r>
          </a:p>
        </p:txBody>
      </p:sp>
      <p:sp>
        <p:nvSpPr>
          <p:cNvPr id="6" name="Undertittel 2"/>
          <p:cNvSpPr txBox="1">
            <a:spLocks/>
          </p:cNvSpPr>
          <p:nvPr/>
        </p:nvSpPr>
        <p:spPr>
          <a:xfrm>
            <a:off x="857249" y="7968343"/>
            <a:ext cx="5143500" cy="1559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400" dirty="0">
                <a:latin typeface="Georgia" panose="02040502050405020303" pitchFamily="18" charset="0"/>
                <a:cs typeface="Arial" panose="020B0604020202020204" pitchFamily="34" charset="0"/>
              </a:rPr>
              <a:t>Se informasjon på vår nettside: </a:t>
            </a:r>
          </a:p>
          <a:p>
            <a:r>
              <a:rPr lang="nb-NO" sz="1400" dirty="0">
                <a:latin typeface="Georgia" panose="02040502050405020303" pitchFamily="18" charset="0"/>
                <a:cs typeface="Arial" panose="020B0604020202020204" pitchFamily="34" charset="0"/>
              </a:rPr>
              <a:t>[skriv inn nettside]</a:t>
            </a:r>
          </a:p>
          <a:p>
            <a:endParaRPr lang="nb-NO" sz="1400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r>
              <a:rPr lang="nb-NO" sz="1400" dirty="0">
                <a:latin typeface="Georgia" panose="02040502050405020303" pitchFamily="18" charset="0"/>
                <a:cs typeface="Arial" panose="020B0604020202020204" pitchFamily="34" charset="0"/>
              </a:rPr>
              <a:t>Se oversikt over digitalt program i nasjonale kanaler:</a:t>
            </a:r>
          </a:p>
          <a:p>
            <a:r>
              <a:rPr lang="nb-NO" sz="1400" dirty="0">
                <a:latin typeface="Georgia" panose="02040502050405020303" pitchFamily="18" charset="0"/>
                <a:cs typeface="Arial" panose="020B0604020202020204" pitchFamily="34" charset="0"/>
              </a:rPr>
              <a:t>Sommerkirken.no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539" y="561305"/>
            <a:ext cx="1462921" cy="51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2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908"/>
            <a:ext cx="6858000" cy="9897524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49" y="1074926"/>
            <a:ext cx="5829300" cy="2630175"/>
          </a:xfrm>
        </p:spPr>
        <p:txBody>
          <a:bodyPr>
            <a:normAutofit/>
          </a:bodyPr>
          <a:lstStyle/>
          <a:p>
            <a:r>
              <a:rPr lang="nn-NO" sz="6000" dirty="0">
                <a:latin typeface="Arial" panose="020B0604020202020204" pitchFamily="34" charset="0"/>
                <a:cs typeface="Arial" panose="020B0604020202020204" pitchFamily="34" charset="0"/>
              </a:rPr>
              <a:t>Velkomen </a:t>
            </a:r>
            <a:br>
              <a:rPr lang="nn-NO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6000" dirty="0">
                <a:latin typeface="Arial" panose="020B0604020202020204" pitchFamily="34" charset="0"/>
                <a:cs typeface="Arial" panose="020B0604020202020204" pitchFamily="34" charset="0"/>
              </a:rPr>
              <a:t>til kyrkja!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57052" y="4126202"/>
            <a:ext cx="5343895" cy="1662072"/>
          </a:xfrm>
        </p:spPr>
        <p:txBody>
          <a:bodyPr>
            <a:noAutofit/>
          </a:bodyPr>
          <a:lstStyle/>
          <a:p>
            <a:r>
              <a:rPr lang="nn-NO" dirty="0">
                <a:latin typeface="Georgia" panose="02040502050405020303" pitchFamily="18" charset="0"/>
                <a:cs typeface="Arial" panose="020B0604020202020204" pitchFamily="34" charset="0"/>
              </a:rPr>
              <a:t>Så fint å sjå deg her! Kyrkja er open: </a:t>
            </a:r>
          </a:p>
          <a:p>
            <a:r>
              <a:rPr lang="nn-NO" dirty="0">
                <a:latin typeface="Georgia" panose="02040502050405020303" pitchFamily="18" charset="0"/>
                <a:cs typeface="Arial" panose="020B0604020202020204" pitchFamily="34" charset="0"/>
              </a:rPr>
              <a:t>Måndag-torsdag: 08.00-16.00</a:t>
            </a:r>
          </a:p>
          <a:p>
            <a:r>
              <a:rPr lang="nn-NO" dirty="0">
                <a:latin typeface="Georgia" panose="02040502050405020303" pitchFamily="18" charset="0"/>
                <a:cs typeface="Arial" panose="020B0604020202020204" pitchFamily="34" charset="0"/>
              </a:rPr>
              <a:t>Laurdag: 10.00-14.00</a:t>
            </a:r>
          </a:p>
        </p:txBody>
      </p:sp>
      <p:sp>
        <p:nvSpPr>
          <p:cNvPr id="6" name="Undertittel 2"/>
          <p:cNvSpPr txBox="1">
            <a:spLocks/>
          </p:cNvSpPr>
          <p:nvPr/>
        </p:nvSpPr>
        <p:spPr>
          <a:xfrm>
            <a:off x="857250" y="7992094"/>
            <a:ext cx="5143500" cy="150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n-NO" sz="1400" dirty="0">
                <a:latin typeface="Georgia" panose="02040502050405020303" pitchFamily="18" charset="0"/>
                <a:cs typeface="Arial" panose="020B0604020202020204" pitchFamily="34" charset="0"/>
              </a:rPr>
              <a:t>Sjå informasjon på vår nettside: </a:t>
            </a:r>
          </a:p>
          <a:p>
            <a:r>
              <a:rPr lang="nn-NO" sz="1400" dirty="0">
                <a:latin typeface="Georgia" panose="02040502050405020303" pitchFamily="18" charset="0"/>
                <a:cs typeface="Arial" panose="020B0604020202020204" pitchFamily="34" charset="0"/>
              </a:rPr>
              <a:t>[skriv inn nettside]</a:t>
            </a:r>
          </a:p>
          <a:p>
            <a:endParaRPr lang="nn-NO" sz="1400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r>
              <a:rPr lang="nn-NO" sz="1400" dirty="0">
                <a:latin typeface="Georgia" panose="02040502050405020303" pitchFamily="18" charset="0"/>
                <a:cs typeface="Arial" panose="020B0604020202020204" pitchFamily="34" charset="0"/>
              </a:rPr>
              <a:t>Sjå oversikt over digitalt program i nasjonale kanalar:</a:t>
            </a:r>
          </a:p>
          <a:p>
            <a:r>
              <a:rPr lang="nn-NO" sz="1400" dirty="0">
                <a:latin typeface="Georgia" panose="02040502050405020303" pitchFamily="18" charset="0"/>
                <a:cs typeface="Arial" panose="020B0604020202020204" pitchFamily="34" charset="0"/>
              </a:rPr>
              <a:t>Sommarkyrkja.no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539" y="561785"/>
            <a:ext cx="1462921" cy="51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1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90</Words>
  <Application>Microsoft Office PowerPoint</Application>
  <PresentationFormat>A4 (210 x 297 mm)</PresentationFormat>
  <Paragraphs>18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Office-tema</vt:lpstr>
      <vt:lpstr>Velkommen  til kirken!</vt:lpstr>
      <vt:lpstr>Velkomen  til kyrkja!</vt:lpstr>
    </vt:vector>
  </TitlesOfParts>
  <Company>Kirkepartner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 til kirken på nett!</dc:title>
  <dc:creator>Anders Emil Kaldhol</dc:creator>
  <cp:lastModifiedBy>Anders Emil Kaldhol</cp:lastModifiedBy>
  <cp:revision>7</cp:revision>
  <dcterms:created xsi:type="dcterms:W3CDTF">2020-04-02T09:34:53Z</dcterms:created>
  <dcterms:modified xsi:type="dcterms:W3CDTF">2020-06-10T06:09:57Z</dcterms:modified>
</cp:coreProperties>
</file>